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459" r:id="rId2"/>
    <p:sldId id="460" r:id="rId3"/>
    <p:sldId id="477" r:id="rId4"/>
    <p:sldId id="478" r:id="rId5"/>
    <p:sldId id="408" r:id="rId6"/>
    <p:sldId id="409" r:id="rId7"/>
    <p:sldId id="410" r:id="rId8"/>
    <p:sldId id="411" r:id="rId9"/>
    <p:sldId id="805" r:id="rId10"/>
    <p:sldId id="642" r:id="rId11"/>
    <p:sldId id="581" r:id="rId12"/>
    <p:sldId id="643" r:id="rId13"/>
    <p:sldId id="582" r:id="rId14"/>
    <p:sldId id="609" r:id="rId15"/>
    <p:sldId id="896" r:id="rId16"/>
    <p:sldId id="481" r:id="rId17"/>
    <p:sldId id="482" r:id="rId18"/>
    <p:sldId id="483" r:id="rId19"/>
    <p:sldId id="484" r:id="rId20"/>
    <p:sldId id="486" r:id="rId21"/>
    <p:sldId id="911" r:id="rId22"/>
    <p:sldId id="465" r:id="rId23"/>
    <p:sldId id="466" r:id="rId24"/>
    <p:sldId id="467" r:id="rId25"/>
    <p:sldId id="474" r:id="rId26"/>
    <p:sldId id="695" r:id="rId27"/>
    <p:sldId id="696" r:id="rId28"/>
    <p:sldId id="540" r:id="rId29"/>
    <p:sldId id="902" r:id="rId30"/>
    <p:sldId id="848" r:id="rId31"/>
    <p:sldId id="791" r:id="rId32"/>
    <p:sldId id="889" r:id="rId33"/>
    <p:sldId id="924" r:id="rId34"/>
    <p:sldId id="905" r:id="rId35"/>
    <p:sldId id="923" r:id="rId36"/>
    <p:sldId id="908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82272" autoAdjust="0"/>
  </p:normalViewPr>
  <p:slideViewPr>
    <p:cSldViewPr>
      <p:cViewPr varScale="1">
        <p:scale>
          <a:sx n="91" d="100"/>
          <a:sy n="91" d="100"/>
        </p:scale>
        <p:origin x="1596" y="96"/>
      </p:cViewPr>
      <p:guideLst>
        <p:guide orient="horz" pos="216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26/06/2023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661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2542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208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507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281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26/06/2023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26/06/2023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26/06/2023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26/06/2023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26/06/2023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26/06/2023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26/06/2023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26/06/2023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26/06/2023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26/06/2023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26/06/2023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26/06/2023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>
                <a:solidFill>
                  <a:schemeClr val="bg1"/>
                </a:solidFill>
              </a:rPr>
              <a:t>Hoo Are 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02-07-2023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Your Name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4611679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Glenn </a:t>
            </a:r>
            <a:r>
              <a:rPr lang="en-GB" sz="1200" dirty="0" err="1">
                <a:solidFill>
                  <a:schemeClr val="bg1"/>
                </a:solidFill>
              </a:rPr>
              <a:t>Packiam</a:t>
            </a:r>
            <a:r>
              <a:rPr lang="en-GB" sz="1200" dirty="0">
                <a:solidFill>
                  <a:schemeClr val="bg1"/>
                </a:solidFill>
              </a:rPr>
              <a:t> | Paul </a:t>
            </a:r>
            <a:r>
              <a:rPr lang="en-GB" sz="1200" dirty="0" err="1">
                <a:solidFill>
                  <a:schemeClr val="bg1"/>
                </a:solidFill>
              </a:rPr>
              <a:t>Baloche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2006 Integrity Worship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Integrity's Hosanna!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60136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As morning dawns and evening fades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inspire songs of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That rise from earth to touch Your heart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glorify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1459715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Your Name is a strong and mighty tower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Your Name is a shelter like no other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Your Name let the nations sing it louder</a:t>
            </a:r>
          </a:p>
          <a:p>
            <a:r>
              <a:rPr lang="en-GB" sz="4400" dirty="0" err="1">
                <a:solidFill>
                  <a:schemeClr val="bg1"/>
                </a:solidFill>
              </a:rPr>
              <a:t>'Cause</a:t>
            </a:r>
            <a:r>
              <a:rPr lang="en-GB" sz="4400" dirty="0">
                <a:solidFill>
                  <a:schemeClr val="bg1"/>
                </a:solidFill>
              </a:rPr>
              <a:t> nothing has the power to save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But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301167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Jesus in Your Name we pray</a:t>
            </a:r>
          </a:p>
          <a:p>
            <a:r>
              <a:rPr lang="en-GB" sz="4800" dirty="0">
                <a:solidFill>
                  <a:schemeClr val="bg1"/>
                </a:solidFill>
              </a:rPr>
              <a:t>Come and fill our hearts today</a:t>
            </a:r>
          </a:p>
          <a:p>
            <a:r>
              <a:rPr lang="en-GB" sz="4800" dirty="0">
                <a:solidFill>
                  <a:schemeClr val="bg1"/>
                </a:solidFill>
              </a:rPr>
              <a:t>Lord give us strength to live for You</a:t>
            </a:r>
          </a:p>
          <a:p>
            <a:r>
              <a:rPr lang="en-GB" sz="4800" dirty="0">
                <a:solidFill>
                  <a:schemeClr val="bg1"/>
                </a:solidFill>
              </a:rPr>
              <a:t>And glorify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762387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Your Name is a strong and mighty tower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Your Name is a shelter like no other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Your Name let the nations sing it louder</a:t>
            </a:r>
          </a:p>
          <a:p>
            <a:r>
              <a:rPr lang="en-GB" sz="4400" dirty="0" err="1">
                <a:solidFill>
                  <a:schemeClr val="bg1"/>
                </a:solidFill>
              </a:rPr>
              <a:t>'Cause</a:t>
            </a:r>
            <a:r>
              <a:rPr lang="en-GB" sz="4400" dirty="0">
                <a:solidFill>
                  <a:schemeClr val="bg1"/>
                </a:solidFill>
              </a:rPr>
              <a:t> nothing has the power to save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But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506144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52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Worthy</a:t>
            </a:r>
          </a:p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7111931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Chris Brown | Mack Brock | Steven Furtick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Music by Elevation Worship Publishing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421161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It was my cross You bore</a:t>
            </a:r>
          </a:p>
          <a:p>
            <a:r>
              <a:rPr lang="en-GB" sz="5400" dirty="0">
                <a:solidFill>
                  <a:schemeClr val="bg1"/>
                </a:solidFill>
              </a:rPr>
              <a:t>So I could live in the freedom You died for</a:t>
            </a:r>
          </a:p>
          <a:p>
            <a:r>
              <a:rPr lang="en-GB" sz="5400" dirty="0">
                <a:solidFill>
                  <a:schemeClr val="bg1"/>
                </a:solidFill>
              </a:rPr>
              <a:t>And now my life is Yours</a:t>
            </a:r>
          </a:p>
          <a:p>
            <a:r>
              <a:rPr lang="en-GB" sz="5400" dirty="0">
                <a:solidFill>
                  <a:schemeClr val="bg1"/>
                </a:solidFill>
              </a:rPr>
              <a:t>And I will sing of Your goodness forevermore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3348290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Worthy is Your name, Jesus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 deserve the praise </a:t>
            </a:r>
          </a:p>
          <a:p>
            <a:r>
              <a:rPr lang="en-GB" sz="5400" dirty="0">
                <a:solidFill>
                  <a:schemeClr val="bg1"/>
                </a:solidFill>
              </a:rPr>
              <a:t>Worthy is Your name</a:t>
            </a:r>
          </a:p>
          <a:p>
            <a:r>
              <a:rPr lang="en-GB" sz="5400" dirty="0">
                <a:solidFill>
                  <a:schemeClr val="bg1"/>
                </a:solidFill>
              </a:rPr>
              <a:t>Worthy is Your name, Jesus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 deserve the praise </a:t>
            </a:r>
          </a:p>
          <a:p>
            <a:r>
              <a:rPr lang="en-GB" sz="5400" dirty="0">
                <a:solidFill>
                  <a:schemeClr val="bg1"/>
                </a:solidFill>
              </a:rPr>
              <a:t>Worthy is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544967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And now my shame is gone</a:t>
            </a:r>
          </a:p>
          <a:p>
            <a:r>
              <a:rPr lang="en-GB" sz="5400" dirty="0">
                <a:solidFill>
                  <a:schemeClr val="bg1"/>
                </a:solidFill>
              </a:rPr>
              <a:t>I stand amazed in Your love undeniable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Your grace goes on and on</a:t>
            </a:r>
          </a:p>
          <a:p>
            <a:r>
              <a:rPr lang="en-GB" sz="5400" dirty="0">
                <a:solidFill>
                  <a:schemeClr val="bg1"/>
                </a:solidFill>
              </a:rPr>
              <a:t>And I will sing of Your goodness forevermore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4115935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Great Big God</a:t>
            </a:r>
            <a:br>
              <a:rPr lang="en-GB" sz="9600" dirty="0">
                <a:solidFill>
                  <a:schemeClr val="bg1"/>
                </a:solidFill>
              </a:rPr>
            </a:br>
            <a:endParaRPr lang="en-GB" sz="1200" dirty="0"/>
          </a:p>
          <a:p>
            <a:r>
              <a:rPr lang="en-GB" sz="1200" dirty="0">
                <a:solidFill>
                  <a:schemeClr val="bg1"/>
                </a:solidFill>
              </a:rPr>
              <a:t>CCLI Song # 3373437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Jo Hemming | Nigel Hemming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2001 Vineyard Songs (UK/Eire)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Be exalted now in the heavens</a:t>
            </a:r>
          </a:p>
          <a:p>
            <a:r>
              <a:rPr lang="en-GB" sz="5400" dirty="0">
                <a:solidFill>
                  <a:schemeClr val="bg1"/>
                </a:solidFill>
              </a:rPr>
              <a:t>As Your glory fills this place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 alone deserve our praise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You're the name above all names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1826131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02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I Speak Jesus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7136201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Abby Benton | Carlene Prince | Dustin Smith | Jesse Reeves | Kristen Dutton | Raina Pratt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2019 Here Be Lions Publishing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Integrity's Praise!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BEC Worship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Raina Pratt publishing designee (Admin. by Song Solutions www.songsolutions.org)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WriterWrong</a:t>
            </a:r>
            <a:r>
              <a:rPr lang="en-GB" sz="1200" dirty="0">
                <a:solidFill>
                  <a:schemeClr val="bg1"/>
                </a:solidFill>
              </a:rPr>
              <a:t>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Remaining portion is unaffiliated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639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I just want to speak the Name of Jesus</a:t>
            </a:r>
          </a:p>
          <a:p>
            <a:r>
              <a:rPr lang="en-GB" sz="4600" dirty="0">
                <a:solidFill>
                  <a:schemeClr val="bg1"/>
                </a:solidFill>
              </a:rPr>
              <a:t>Over </a:t>
            </a:r>
            <a:r>
              <a:rPr lang="en-GB" sz="4600" dirty="0" err="1">
                <a:solidFill>
                  <a:schemeClr val="bg1"/>
                </a:solidFill>
              </a:rPr>
              <a:t>ev'ry</a:t>
            </a:r>
            <a:r>
              <a:rPr lang="en-GB" sz="4600" dirty="0">
                <a:solidFill>
                  <a:schemeClr val="bg1"/>
                </a:solidFill>
              </a:rPr>
              <a:t> heart and </a:t>
            </a:r>
            <a:r>
              <a:rPr lang="en-GB" sz="4600" dirty="0" err="1">
                <a:solidFill>
                  <a:schemeClr val="bg1"/>
                </a:solidFill>
              </a:rPr>
              <a:t>ev'ry</a:t>
            </a:r>
            <a:r>
              <a:rPr lang="en-GB" sz="4600" dirty="0">
                <a:solidFill>
                  <a:schemeClr val="bg1"/>
                </a:solidFill>
              </a:rPr>
              <a:t> mind</a:t>
            </a:r>
          </a:p>
          <a:p>
            <a:r>
              <a:rPr lang="en-GB" sz="4600" dirty="0" err="1">
                <a:solidFill>
                  <a:schemeClr val="bg1"/>
                </a:solidFill>
              </a:rPr>
              <a:t>'Cause</a:t>
            </a:r>
            <a:r>
              <a:rPr lang="en-GB" sz="4600" dirty="0">
                <a:solidFill>
                  <a:schemeClr val="bg1"/>
                </a:solidFill>
              </a:rPr>
              <a:t> I know there is peace within Your presence</a:t>
            </a:r>
          </a:p>
          <a:p>
            <a:r>
              <a:rPr lang="en-GB" sz="4600" dirty="0">
                <a:solidFill>
                  <a:schemeClr val="bg1"/>
                </a:solidFill>
              </a:rPr>
              <a:t>I speak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348632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just want to speak the Name of Jesus</a:t>
            </a:r>
          </a:p>
          <a:p>
            <a:r>
              <a:rPr lang="en-GB" sz="4800" dirty="0" err="1">
                <a:solidFill>
                  <a:schemeClr val="bg1"/>
                </a:solidFill>
              </a:rPr>
              <a:t>'Til</a:t>
            </a:r>
            <a:r>
              <a:rPr lang="en-GB" sz="4800" dirty="0">
                <a:solidFill>
                  <a:schemeClr val="bg1"/>
                </a:solidFill>
              </a:rPr>
              <a:t>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dark addiction starts to break</a:t>
            </a:r>
          </a:p>
          <a:p>
            <a:r>
              <a:rPr lang="en-GB" sz="4800" dirty="0">
                <a:solidFill>
                  <a:schemeClr val="bg1"/>
                </a:solidFill>
              </a:rPr>
              <a:t>Declaring there is hope and there is freedom</a:t>
            </a:r>
          </a:p>
          <a:p>
            <a:r>
              <a:rPr lang="en-GB" sz="4800" dirty="0">
                <a:solidFill>
                  <a:schemeClr val="bg1"/>
                </a:solidFill>
              </a:rPr>
              <a:t>I speak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424017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(</a:t>
            </a:r>
            <a:r>
              <a:rPr lang="en-GB" sz="4800" dirty="0" err="1">
                <a:solidFill>
                  <a:schemeClr val="bg1"/>
                </a:solidFill>
              </a:rPr>
              <a:t>'Cause</a:t>
            </a:r>
            <a:r>
              <a:rPr lang="en-GB" sz="4800" dirty="0">
                <a:solidFill>
                  <a:schemeClr val="bg1"/>
                </a:solidFill>
              </a:rPr>
              <a:t>) Your Name is power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Your Name is healing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Your Name is life</a:t>
            </a:r>
          </a:p>
          <a:p>
            <a:r>
              <a:rPr lang="en-GB" sz="4800" dirty="0">
                <a:solidFill>
                  <a:schemeClr val="bg1"/>
                </a:solidFill>
              </a:rPr>
              <a:t>Break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stronghold</a:t>
            </a:r>
          </a:p>
          <a:p>
            <a:r>
              <a:rPr lang="en-GB" sz="4800" dirty="0">
                <a:solidFill>
                  <a:schemeClr val="bg1"/>
                </a:solidFill>
              </a:rPr>
              <a:t>Shine through the shadows</a:t>
            </a:r>
          </a:p>
          <a:p>
            <a:r>
              <a:rPr lang="en-GB" sz="4800" dirty="0">
                <a:solidFill>
                  <a:schemeClr val="bg1"/>
                </a:solidFill>
              </a:rPr>
              <a:t>Burn like a fire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1242897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I just want to speak the Name of Jesus</a:t>
            </a:r>
          </a:p>
          <a:p>
            <a:r>
              <a:rPr lang="en-GB" sz="4600" dirty="0">
                <a:solidFill>
                  <a:schemeClr val="bg1"/>
                </a:solidFill>
              </a:rPr>
              <a:t>Over fear and all anxiety</a:t>
            </a:r>
          </a:p>
          <a:p>
            <a:r>
              <a:rPr lang="en-GB" sz="4600" dirty="0">
                <a:solidFill>
                  <a:schemeClr val="bg1"/>
                </a:solidFill>
              </a:rPr>
              <a:t>To </a:t>
            </a:r>
            <a:r>
              <a:rPr lang="en-GB" sz="4600" dirty="0" err="1">
                <a:solidFill>
                  <a:schemeClr val="bg1"/>
                </a:solidFill>
              </a:rPr>
              <a:t>ev'ry</a:t>
            </a:r>
            <a:r>
              <a:rPr lang="en-GB" sz="4600" dirty="0">
                <a:solidFill>
                  <a:schemeClr val="bg1"/>
                </a:solidFill>
              </a:rPr>
              <a:t> soul held captive by depression</a:t>
            </a:r>
          </a:p>
          <a:p>
            <a:r>
              <a:rPr lang="en-GB" sz="4600" dirty="0">
                <a:solidFill>
                  <a:schemeClr val="bg1"/>
                </a:solidFill>
              </a:rPr>
              <a:t>I speak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293905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Shout Jesus from the mountains</a:t>
            </a:r>
          </a:p>
          <a:p>
            <a:r>
              <a:rPr lang="en-GB" sz="4800" dirty="0">
                <a:solidFill>
                  <a:schemeClr val="bg1"/>
                </a:solidFill>
              </a:rPr>
              <a:t>Jesus in the streets</a:t>
            </a:r>
          </a:p>
          <a:p>
            <a:r>
              <a:rPr lang="en-GB" sz="4800" dirty="0">
                <a:solidFill>
                  <a:schemeClr val="bg1"/>
                </a:solidFill>
              </a:rPr>
              <a:t>Jesus in the darkness over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enemy</a:t>
            </a:r>
          </a:p>
          <a:p>
            <a:r>
              <a:rPr lang="en-GB" sz="4800" dirty="0">
                <a:solidFill>
                  <a:schemeClr val="bg1"/>
                </a:solidFill>
              </a:rPr>
              <a:t>Jesus for my </a:t>
            </a:r>
            <a:r>
              <a:rPr lang="en-GB" sz="4800" dirty="0" err="1">
                <a:solidFill>
                  <a:schemeClr val="bg1"/>
                </a:solidFill>
              </a:rPr>
              <a:t>fam'ly</a:t>
            </a:r>
            <a:endParaRPr lang="en-GB" sz="4800" dirty="0">
              <a:solidFill>
                <a:schemeClr val="bg1"/>
              </a:solidFill>
            </a:endParaRPr>
          </a:p>
          <a:p>
            <a:r>
              <a:rPr lang="en-GB" sz="4800" dirty="0">
                <a:solidFill>
                  <a:schemeClr val="bg1"/>
                </a:solidFill>
              </a:rPr>
              <a:t>I speak the holy Name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4087312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4" y="692695"/>
            <a:ext cx="8770901" cy="50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410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C7F7A9-D8F6-AA46-B995-7F09BDF7D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42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62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62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62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6200" dirty="0">
                <a:solidFill>
                  <a:schemeClr val="bg1"/>
                </a:solidFill>
              </a:rPr>
              <a:t>And He holds us in His hands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6208157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86C600-5760-907C-FBDA-E834446B7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-27384"/>
            <a:ext cx="6840760" cy="684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427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215B59-19E3-4D49-3078-1F9DE7D99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502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A1F6D6-B8D5-B2CE-89C5-7385FBABD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15" y="1128712"/>
            <a:ext cx="9209971" cy="518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898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E7C92F-DB2E-E6C8-3F9C-741EA37856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34" r="8451" b="-1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78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D29C10-2070-5ACF-6574-DBE200237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-27384"/>
            <a:ext cx="6912768" cy="691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5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EC211A-2D04-8DF7-1C3D-4135D4F3E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504" y="908720"/>
            <a:ext cx="8960996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063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EC7A1D-092C-C723-48B8-4480A3EE3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BDDA9D-C753-1A49-9795-2E6D5FC49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433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37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200" dirty="0">
                <a:solidFill>
                  <a:schemeClr val="bg1"/>
                </a:solidFill>
              </a:rPr>
              <a:t>He's higher than a skyscraper</a:t>
            </a:r>
          </a:p>
          <a:p>
            <a:r>
              <a:rPr lang="en-GB" sz="4200" dirty="0">
                <a:solidFill>
                  <a:schemeClr val="bg1"/>
                </a:solidFill>
              </a:rPr>
              <a:t>And He's deeper than a submarine</a:t>
            </a:r>
          </a:p>
          <a:p>
            <a:r>
              <a:rPr lang="en-GB" sz="4200" dirty="0">
                <a:solidFill>
                  <a:schemeClr val="bg1"/>
                </a:solidFill>
              </a:rPr>
              <a:t>He's wider than the universe</a:t>
            </a:r>
          </a:p>
          <a:p>
            <a:r>
              <a:rPr lang="en-GB" sz="4200" dirty="0">
                <a:solidFill>
                  <a:schemeClr val="bg1"/>
                </a:solidFill>
              </a:rPr>
              <a:t>And beyond my wildest dreams</a:t>
            </a:r>
          </a:p>
          <a:p>
            <a:r>
              <a:rPr lang="en-GB" sz="4200" dirty="0">
                <a:solidFill>
                  <a:schemeClr val="bg1"/>
                </a:solidFill>
              </a:rPr>
              <a:t>And He's known me and He's loved me</a:t>
            </a:r>
          </a:p>
          <a:p>
            <a:r>
              <a:rPr lang="en-GB" sz="4200" dirty="0">
                <a:solidFill>
                  <a:schemeClr val="bg1"/>
                </a:solidFill>
              </a:rPr>
              <a:t>Since before the world began</a:t>
            </a:r>
          </a:p>
          <a:p>
            <a:r>
              <a:rPr lang="en-GB" sz="4200" dirty="0">
                <a:solidFill>
                  <a:schemeClr val="bg1"/>
                </a:solidFill>
              </a:rPr>
              <a:t>How wonderful to be a part of</a:t>
            </a:r>
          </a:p>
          <a:p>
            <a:r>
              <a:rPr lang="en-GB" sz="4200" dirty="0">
                <a:solidFill>
                  <a:schemeClr val="bg1"/>
                </a:solidFill>
              </a:rPr>
              <a:t>God's amazing plan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2825452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You Are Good</a:t>
            </a:r>
          </a:p>
          <a:p>
            <a:br>
              <a:rPr lang="en-GB" sz="9600" dirty="0">
                <a:solidFill>
                  <a:schemeClr val="bg1"/>
                </a:solidFill>
              </a:rPr>
            </a:br>
            <a:r>
              <a:rPr lang="en-GB" sz="1200" dirty="0"/>
              <a:t> CCLI Song # 3383788</a:t>
            </a:r>
          </a:p>
          <a:p>
            <a:r>
              <a:rPr lang="en-GB" sz="1200" dirty="0"/>
              <a:t>Israel Houghton</a:t>
            </a:r>
          </a:p>
          <a:p>
            <a:r>
              <a:rPr lang="en-GB" sz="1200" dirty="0"/>
              <a:t>© 2001 Integrity's Praise! Music (Admin. by Integrity Music)</a:t>
            </a:r>
          </a:p>
          <a:p>
            <a:r>
              <a:rPr lang="en-GB" sz="1200" dirty="0"/>
              <a:t>Sound Of The New Breed (Admin. by Integrity Music)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900" dirty="0">
                <a:solidFill>
                  <a:schemeClr val="bg1"/>
                </a:solidFill>
              </a:rPr>
              <a:t>Lord You are good</a:t>
            </a:r>
            <a:br>
              <a:rPr lang="en-GB" sz="4900" dirty="0">
                <a:solidFill>
                  <a:schemeClr val="bg1"/>
                </a:solidFill>
              </a:rPr>
            </a:br>
            <a:r>
              <a:rPr lang="en-GB" sz="4900" dirty="0">
                <a:solidFill>
                  <a:schemeClr val="bg1"/>
                </a:solidFill>
              </a:rPr>
              <a:t>And Your mercy </a:t>
            </a:r>
            <a:r>
              <a:rPr lang="en-GB" sz="4900" dirty="0" err="1">
                <a:solidFill>
                  <a:schemeClr val="bg1"/>
                </a:solidFill>
              </a:rPr>
              <a:t>endureth</a:t>
            </a:r>
            <a:r>
              <a:rPr lang="en-GB" sz="4900" dirty="0">
                <a:solidFill>
                  <a:schemeClr val="bg1"/>
                </a:solidFill>
              </a:rPr>
              <a:t> forever</a:t>
            </a:r>
            <a:br>
              <a:rPr lang="en-GB" sz="4900" dirty="0">
                <a:solidFill>
                  <a:schemeClr val="bg1"/>
                </a:solidFill>
              </a:rPr>
            </a:br>
            <a:r>
              <a:rPr lang="en-GB" sz="4900" dirty="0">
                <a:solidFill>
                  <a:schemeClr val="bg1"/>
                </a:solidFill>
              </a:rPr>
              <a:t>Lord You are good</a:t>
            </a:r>
            <a:br>
              <a:rPr lang="en-GB" sz="4900" dirty="0">
                <a:solidFill>
                  <a:schemeClr val="bg1"/>
                </a:solidFill>
              </a:rPr>
            </a:br>
            <a:r>
              <a:rPr lang="en-GB" sz="4900" dirty="0">
                <a:solidFill>
                  <a:schemeClr val="bg1"/>
                </a:solidFill>
              </a:rPr>
              <a:t>And Your mercy </a:t>
            </a:r>
            <a:r>
              <a:rPr lang="en-GB" sz="4900" dirty="0" err="1">
                <a:solidFill>
                  <a:schemeClr val="bg1"/>
                </a:solidFill>
              </a:rPr>
              <a:t>endureth</a:t>
            </a:r>
            <a:r>
              <a:rPr lang="en-GB" sz="4900" dirty="0">
                <a:solidFill>
                  <a:schemeClr val="bg1"/>
                </a:solidFill>
              </a:rPr>
              <a:t> forever</a:t>
            </a:r>
            <a:br>
              <a:rPr lang="en-GB" sz="4900" dirty="0">
                <a:solidFill>
                  <a:schemeClr val="bg1"/>
                </a:solidFill>
              </a:rPr>
            </a:br>
            <a:r>
              <a:rPr lang="en-GB" sz="4900" dirty="0">
                <a:solidFill>
                  <a:schemeClr val="bg1"/>
                </a:solidFill>
              </a:rPr>
              <a:t>People from every nation and tongue</a:t>
            </a:r>
            <a:br>
              <a:rPr lang="en-GB" sz="4900" dirty="0">
                <a:solidFill>
                  <a:schemeClr val="bg1"/>
                </a:solidFill>
              </a:rPr>
            </a:br>
            <a:r>
              <a:rPr lang="en-GB" sz="4900" dirty="0">
                <a:solidFill>
                  <a:schemeClr val="bg1"/>
                </a:solidFill>
              </a:rPr>
              <a:t>From generation to generation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We worship You</a:t>
            </a:r>
            <a:br>
              <a:rPr lang="en-GB" sz="5000" dirty="0">
                <a:solidFill>
                  <a:schemeClr val="bg1"/>
                </a:solidFill>
              </a:rPr>
            </a:br>
            <a:r>
              <a:rPr lang="en-GB" sz="5000" dirty="0">
                <a:solidFill>
                  <a:schemeClr val="bg1"/>
                </a:solidFill>
              </a:rPr>
              <a:t>Hallelujah </a:t>
            </a:r>
            <a:r>
              <a:rPr lang="en-GB" sz="5000" dirty="0" err="1">
                <a:solidFill>
                  <a:schemeClr val="bg1"/>
                </a:solidFill>
              </a:rPr>
              <a:t>hallelujah</a:t>
            </a:r>
            <a:br>
              <a:rPr lang="en-GB" sz="5000" dirty="0">
                <a:solidFill>
                  <a:schemeClr val="bg1"/>
                </a:solidFill>
              </a:rPr>
            </a:br>
            <a:r>
              <a:rPr lang="en-GB" sz="5000" dirty="0">
                <a:solidFill>
                  <a:schemeClr val="bg1"/>
                </a:solidFill>
              </a:rPr>
              <a:t>We worship You for who You are</a:t>
            </a:r>
            <a:br>
              <a:rPr lang="en-GB" sz="5000" dirty="0">
                <a:solidFill>
                  <a:schemeClr val="bg1"/>
                </a:solidFill>
              </a:rPr>
            </a:br>
            <a:r>
              <a:rPr lang="en-GB" sz="5000" dirty="0">
                <a:solidFill>
                  <a:schemeClr val="bg1"/>
                </a:solidFill>
              </a:rPr>
              <a:t>We worship You</a:t>
            </a:r>
            <a:br>
              <a:rPr lang="en-GB" sz="5000" dirty="0">
                <a:solidFill>
                  <a:schemeClr val="bg1"/>
                </a:solidFill>
              </a:rPr>
            </a:br>
            <a:r>
              <a:rPr lang="en-GB" sz="5000" dirty="0">
                <a:solidFill>
                  <a:schemeClr val="bg1"/>
                </a:solidFill>
              </a:rPr>
              <a:t>Hallelujah </a:t>
            </a:r>
            <a:r>
              <a:rPr lang="en-GB" sz="5000" dirty="0" err="1">
                <a:solidFill>
                  <a:schemeClr val="bg1"/>
                </a:solidFill>
              </a:rPr>
              <a:t>hallelujah</a:t>
            </a:r>
            <a:br>
              <a:rPr lang="en-GB" sz="5000" dirty="0">
                <a:solidFill>
                  <a:schemeClr val="bg1"/>
                </a:solidFill>
              </a:rPr>
            </a:br>
            <a:r>
              <a:rPr lang="en-GB" sz="5000" dirty="0">
                <a:solidFill>
                  <a:schemeClr val="bg1"/>
                </a:solidFill>
              </a:rPr>
              <a:t>We worship You for who You are</a:t>
            </a:r>
            <a:br>
              <a:rPr lang="en-GB" sz="5000" dirty="0">
                <a:solidFill>
                  <a:schemeClr val="bg1"/>
                </a:solidFill>
              </a:rPr>
            </a:br>
            <a:r>
              <a:rPr lang="en-GB" sz="5000" dirty="0">
                <a:solidFill>
                  <a:schemeClr val="bg1"/>
                </a:solidFill>
              </a:rPr>
              <a:t>For You are good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4800" dirty="0"/>
          </a:p>
          <a:p>
            <a:endParaRPr lang="en-GB" sz="4800" dirty="0"/>
          </a:p>
          <a:p>
            <a:r>
              <a:rPr lang="en-GB" sz="4800" dirty="0">
                <a:solidFill>
                  <a:schemeClr val="bg1"/>
                </a:solidFill>
              </a:rPr>
              <a:t>You are good all the time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All the time You are good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You are good all the time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All the time You are good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94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5230</TotalTime>
  <Words>905</Words>
  <Application>Microsoft Office PowerPoint</Application>
  <PresentationFormat>On-screen Show (4:3)</PresentationFormat>
  <Paragraphs>156</Paragraphs>
  <Slides>36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akagi_probook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325</cp:revision>
  <dcterms:created xsi:type="dcterms:W3CDTF">2019-09-23T12:06:27Z</dcterms:created>
  <dcterms:modified xsi:type="dcterms:W3CDTF">2023-06-26T12:49:31Z</dcterms:modified>
</cp:coreProperties>
</file>